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4"/>
  </p:notesMasterIdLst>
  <p:sldIdLst>
    <p:sldId id="2426" r:id="rId2"/>
    <p:sldId id="2654" r:id="rId3"/>
    <p:sldId id="267" r:id="rId4"/>
    <p:sldId id="268" r:id="rId5"/>
    <p:sldId id="269" r:id="rId6"/>
    <p:sldId id="270" r:id="rId7"/>
    <p:sldId id="271" r:id="rId8"/>
    <p:sldId id="2912" r:id="rId9"/>
    <p:sldId id="266" r:id="rId10"/>
    <p:sldId id="2914" r:id="rId11"/>
    <p:sldId id="2915" r:id="rId12"/>
    <p:sldId id="2916" r:id="rId13"/>
    <p:sldId id="2917" r:id="rId14"/>
    <p:sldId id="2918" r:id="rId15"/>
    <p:sldId id="272" r:id="rId16"/>
    <p:sldId id="273" r:id="rId17"/>
    <p:sldId id="274" r:id="rId18"/>
    <p:sldId id="275" r:id="rId19"/>
    <p:sldId id="276" r:id="rId20"/>
    <p:sldId id="277" r:id="rId21"/>
    <p:sldId id="2913" r:id="rId22"/>
    <p:sldId id="2908" r:id="rId2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36" autoAdjust="0"/>
    <p:restoredTop sz="86519" autoAdjust="0"/>
  </p:normalViewPr>
  <p:slideViewPr>
    <p:cSldViewPr>
      <p:cViewPr varScale="1">
        <p:scale>
          <a:sx n="152" d="100"/>
          <a:sy n="152" d="100"/>
        </p:scale>
        <p:origin x="2176" y="472"/>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38D78-DEBB-499A-C56C-3C56DB39B86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230199A-FBCA-9559-9854-48B88C8A0358}"/>
              </a:ext>
            </a:extLst>
          </p:cNvPr>
          <p:cNvSpPr>
            <a:spLocks noGrp="1" noChangeArrowheads="1"/>
          </p:cNvSpPr>
          <p:nvPr>
            <p:ph type="sldNum" sz="quarter" idx="5"/>
          </p:nvPr>
        </p:nvSpPr>
        <p:spPr/>
        <p:txBody>
          <a:bodyPr/>
          <a:lstStyle/>
          <a:p>
            <a:pPr>
              <a:defRPr/>
            </a:pPr>
            <a:fld id="{4BBECCC8-6590-7544-82CE-09B32D6335C1}" type="slidenum">
              <a:rPr lang="en-US"/>
              <a:pPr>
                <a:defRPr/>
              </a:pPr>
              <a:t>8</a:t>
            </a:fld>
            <a:endParaRPr lang="en-US"/>
          </a:p>
        </p:txBody>
      </p:sp>
      <p:sp>
        <p:nvSpPr>
          <p:cNvPr id="4593666" name="Rectangle 2">
            <a:extLst>
              <a:ext uri="{FF2B5EF4-FFF2-40B4-BE49-F238E27FC236}">
                <a16:creationId xmlns:a16="http://schemas.microsoft.com/office/drawing/2014/main" id="{B9391C22-04BE-F038-E6AC-55B3C20A4129}"/>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5A35A949-E528-8AE2-CFBC-5C75FCDDAAFE}"/>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689611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297D07-0FFE-9BB8-D71E-9A939674554D}"/>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34921CCF-0A1D-C43A-96AB-FD44EA7BA344}"/>
              </a:ext>
            </a:extLst>
          </p:cNvPr>
          <p:cNvSpPr>
            <a:spLocks noGrp="1" noChangeArrowheads="1"/>
          </p:cNvSpPr>
          <p:nvPr>
            <p:ph type="sldNum" sz="quarter" idx="5"/>
          </p:nvPr>
        </p:nvSpPr>
        <p:spPr/>
        <p:txBody>
          <a:bodyPr/>
          <a:lstStyle/>
          <a:p>
            <a:pPr>
              <a:defRPr/>
            </a:pPr>
            <a:fld id="{4BBECCC8-6590-7544-82CE-09B32D6335C1}" type="slidenum">
              <a:rPr lang="en-US"/>
              <a:pPr>
                <a:defRPr/>
              </a:pPr>
              <a:t>21</a:t>
            </a:fld>
            <a:endParaRPr lang="en-US"/>
          </a:p>
        </p:txBody>
      </p:sp>
      <p:sp>
        <p:nvSpPr>
          <p:cNvPr id="4593666" name="Rectangle 2">
            <a:extLst>
              <a:ext uri="{FF2B5EF4-FFF2-40B4-BE49-F238E27FC236}">
                <a16:creationId xmlns:a16="http://schemas.microsoft.com/office/drawing/2014/main" id="{F2DA951D-3D0A-4472-0036-4996D44CCBA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E643DDC4-4717-544F-03CC-F60530D41F4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221020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22</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421A72BF-19EC-154A-8700-F9647D1F28E7}"/>
              </a:ext>
            </a:extLst>
          </p:cNvPr>
          <p:cNvSpPr>
            <a:spLocks noGrp="1" noChangeArrowheads="1"/>
          </p:cNvSpPr>
          <p:nvPr>
            <p:ph type="ctrTitle"/>
          </p:nvPr>
        </p:nvSpPr>
        <p:spPr>
          <a:xfrm>
            <a:off x="228600" y="2362200"/>
            <a:ext cx="8686800" cy="1143000"/>
          </a:xfrm>
        </p:spPr>
        <p:txBody>
          <a:bodyPr/>
          <a:lstStyle/>
          <a:p>
            <a:r>
              <a:rPr lang="en-CA" altLang="en-US" sz="3600"/>
              <a:t>Come to the table and savor the sight</a:t>
            </a:r>
            <a:br>
              <a:rPr lang="en-CA" altLang="en-US" sz="3600"/>
            </a:br>
            <a:r>
              <a:rPr lang="en-CA" altLang="en-US" sz="3600"/>
              <a:t>The wine and the bread that was broken</a:t>
            </a:r>
            <a:br>
              <a:rPr lang="en-CA" altLang="en-US" sz="3600"/>
            </a:br>
            <a:r>
              <a:rPr lang="en-CA" altLang="en-US" sz="3600"/>
              <a:t>And all have been welcomed to come </a:t>
            </a:r>
            <a:br>
              <a:rPr lang="en-CA" altLang="en-US" sz="3600"/>
            </a:br>
            <a:r>
              <a:rPr lang="en-CA" altLang="en-US" sz="3600"/>
              <a:t>if they might</a:t>
            </a:r>
            <a:br>
              <a:rPr lang="en-CA" altLang="en-US" sz="3600"/>
            </a:br>
            <a:r>
              <a:rPr lang="en-CA" altLang="en-US" sz="3600"/>
              <a:t>Accept as their own these two tokens</a:t>
            </a:r>
            <a:endParaRPr lang="en-US" altLang="en-US" sz="36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C5FC087-0724-108F-A98B-17043059948E}"/>
              </a:ext>
            </a:extLst>
          </p:cNvPr>
          <p:cNvSpPr>
            <a:spLocks noGrp="1" noChangeArrowheads="1"/>
          </p:cNvSpPr>
          <p:nvPr>
            <p:ph type="title"/>
          </p:nvPr>
        </p:nvSpPr>
        <p:spPr>
          <a:xfrm>
            <a:off x="228600" y="2298700"/>
            <a:ext cx="8382000" cy="1143000"/>
          </a:xfrm>
        </p:spPr>
        <p:txBody>
          <a:bodyPr/>
          <a:lstStyle/>
          <a:p>
            <a:r>
              <a:rPr lang="en-CA" altLang="en-US" sz="3600"/>
              <a:t>The bread is His body, the </a:t>
            </a:r>
            <a:br>
              <a:rPr lang="en-CA" altLang="en-US" sz="3600"/>
            </a:br>
            <a:r>
              <a:rPr lang="en-CA" altLang="en-US" sz="3600"/>
              <a:t>wine is the blood</a:t>
            </a:r>
            <a:br>
              <a:rPr lang="en-CA" altLang="en-US" sz="3600"/>
            </a:br>
            <a:r>
              <a:rPr lang="en-CA" altLang="en-US" sz="3600"/>
              <a:t>And the one who provides them is true</a:t>
            </a:r>
            <a:br>
              <a:rPr lang="en-CA" altLang="en-US" sz="3600"/>
            </a:br>
            <a:r>
              <a:rPr lang="en-CA" altLang="en-US" sz="3600"/>
              <a:t>He freely offers, </a:t>
            </a:r>
            <a:br>
              <a:rPr lang="en-CA" altLang="en-US" sz="3600"/>
            </a:br>
            <a:r>
              <a:rPr lang="en-CA" altLang="en-US" sz="3600"/>
              <a:t>we freely receive</a:t>
            </a:r>
            <a:br>
              <a:rPr lang="en-CA" altLang="en-US" sz="3600"/>
            </a:br>
            <a:r>
              <a:rPr lang="en-CA" altLang="en-US" sz="3600"/>
              <a:t>To accept and believe Him is all we must do</a:t>
            </a:r>
            <a:endParaRPr lang="en-US" altLang="en-US" sz="360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DE93AD2-E6B1-3842-E678-0A247BD758BE}"/>
              </a:ext>
            </a:extLst>
          </p:cNvPr>
          <p:cNvSpPr>
            <a:spLocks noGrp="1" noChangeArrowheads="1"/>
          </p:cNvSpPr>
          <p:nvPr>
            <p:ph type="title"/>
          </p:nvPr>
        </p:nvSpPr>
        <p:spPr>
          <a:xfrm>
            <a:off x="457200" y="2286000"/>
            <a:ext cx="8382000" cy="1143000"/>
          </a:xfrm>
        </p:spPr>
        <p:txBody>
          <a:bodyPr/>
          <a:lstStyle/>
          <a:p>
            <a:r>
              <a:rPr lang="en-CA" altLang="en-US" sz="3600"/>
              <a:t>Come to the table and taste of the glory</a:t>
            </a:r>
            <a:br>
              <a:rPr lang="en-CA" altLang="en-US" sz="3600"/>
            </a:br>
            <a:r>
              <a:rPr lang="en-CA" altLang="en-US" sz="3600"/>
              <a:t>And savor the sorrow, He's dying tomorrow</a:t>
            </a:r>
            <a:br>
              <a:rPr lang="en-CA" altLang="en-US" sz="3600"/>
            </a:br>
            <a:r>
              <a:rPr lang="en-CA" altLang="en-US" sz="3600"/>
              <a:t>The hand that is breaking the bread</a:t>
            </a:r>
            <a:br>
              <a:rPr lang="en-CA" altLang="en-US" sz="3600"/>
            </a:br>
            <a:r>
              <a:rPr lang="en-CA" altLang="en-US" sz="3600"/>
              <a:t>Soon will be broken</a:t>
            </a:r>
            <a:endParaRPr lang="en-US" altLang="en-US" sz="360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CC93434E-1ADE-CE98-39D9-49E21CD263DB}"/>
              </a:ext>
            </a:extLst>
          </p:cNvPr>
          <p:cNvSpPr>
            <a:spLocks noGrp="1" noChangeArrowheads="1"/>
          </p:cNvSpPr>
          <p:nvPr>
            <p:ph type="title"/>
          </p:nvPr>
        </p:nvSpPr>
        <p:spPr>
          <a:xfrm>
            <a:off x="457200" y="2286000"/>
            <a:ext cx="8382000" cy="1143000"/>
          </a:xfrm>
        </p:spPr>
        <p:txBody>
          <a:bodyPr/>
          <a:lstStyle/>
          <a:p>
            <a:r>
              <a:rPr lang="en-CA" altLang="en-US" sz="3600"/>
              <a:t>And here at the table, </a:t>
            </a:r>
            <a:br>
              <a:rPr lang="en-CA" altLang="en-US" sz="3600"/>
            </a:br>
            <a:r>
              <a:rPr lang="en-CA" altLang="en-US" sz="3600"/>
              <a:t>sit those who have loved you</a:t>
            </a:r>
            <a:br>
              <a:rPr lang="en-CA" altLang="en-US" sz="3600"/>
            </a:br>
            <a:r>
              <a:rPr lang="en-CA" altLang="en-US" sz="3600"/>
              <a:t>One is a traitor and one will deny</a:t>
            </a:r>
            <a:br>
              <a:rPr lang="en-CA" altLang="en-US" sz="3600"/>
            </a:br>
            <a:r>
              <a:rPr lang="en-CA" altLang="en-US" sz="3600"/>
              <a:t>But He's lived his life for them all</a:t>
            </a:r>
            <a:br>
              <a:rPr lang="en-CA" altLang="en-US" sz="3600"/>
            </a:br>
            <a:r>
              <a:rPr lang="en-CA" altLang="en-US" sz="3600"/>
              <a:t>And for all be crucified</a:t>
            </a:r>
            <a:endParaRPr lang="en-US" altLang="en-US" sz="36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59E6E6F-8B17-8C27-467B-BC72F4F7D845}"/>
              </a:ext>
            </a:extLst>
          </p:cNvPr>
          <p:cNvSpPr>
            <a:spLocks noGrp="1" noChangeArrowheads="1"/>
          </p:cNvSpPr>
          <p:nvPr>
            <p:ph type="title"/>
          </p:nvPr>
        </p:nvSpPr>
        <p:spPr>
          <a:xfrm>
            <a:off x="457200" y="2286000"/>
            <a:ext cx="8382000" cy="1143000"/>
          </a:xfrm>
        </p:spPr>
        <p:txBody>
          <a:bodyPr/>
          <a:lstStyle/>
          <a:p>
            <a:r>
              <a:rPr lang="en-CA" altLang="en-US" sz="3600"/>
              <a:t>Come to the table He's prepared for you</a:t>
            </a:r>
            <a:br>
              <a:rPr lang="en-CA" altLang="en-US" sz="3600"/>
            </a:br>
            <a:r>
              <a:rPr lang="en-CA" altLang="en-US" sz="3600"/>
              <a:t>The bread of forgiveness, </a:t>
            </a:r>
            <a:br>
              <a:rPr lang="en-CA" altLang="en-US" sz="3600"/>
            </a:br>
            <a:r>
              <a:rPr lang="en-CA" altLang="en-US" sz="3600"/>
              <a:t>the wine of release</a:t>
            </a:r>
            <a:br>
              <a:rPr lang="en-CA" altLang="en-US" sz="3600"/>
            </a:br>
            <a:r>
              <a:rPr lang="en-CA" altLang="en-US" sz="3600"/>
              <a:t>Come to the table and sit down beside Him</a:t>
            </a:r>
            <a:br>
              <a:rPr lang="en-CA" altLang="en-US" sz="3600"/>
            </a:br>
            <a:r>
              <a:rPr lang="en-CA" altLang="en-US" sz="3600"/>
              <a:t>The Savior wants you to join in the feast</a:t>
            </a:r>
            <a:endParaRPr lang="en-US" altLang="en-US" sz="36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069DB578-79E1-4B2A-92B5-FA519FB16804}"/>
              </a:ext>
            </a:extLst>
          </p:cNvPr>
          <p:cNvSpPr>
            <a:spLocks noGrp="1" noChangeArrowheads="1"/>
          </p:cNvSpPr>
          <p:nvPr>
            <p:ph type="title"/>
          </p:nvPr>
        </p:nvSpPr>
        <p:spPr>
          <a:xfrm>
            <a:off x="457200" y="2286000"/>
            <a:ext cx="8382000" cy="1143000"/>
          </a:xfrm>
        </p:spPr>
        <p:txBody>
          <a:bodyPr/>
          <a:lstStyle/>
          <a:p>
            <a:r>
              <a:rPr lang="en-CA" altLang="en-US" sz="3600"/>
              <a:t>Come to the table and see in His eyes</a:t>
            </a:r>
            <a:br>
              <a:rPr lang="en-CA" altLang="en-US" sz="3600"/>
            </a:br>
            <a:r>
              <a:rPr lang="en-CA" altLang="en-US" sz="3600"/>
              <a:t>The love that the Father has spoken</a:t>
            </a:r>
            <a:br>
              <a:rPr lang="en-CA" altLang="en-US" sz="3600"/>
            </a:br>
            <a:r>
              <a:rPr lang="en-CA" altLang="en-US" sz="3600"/>
              <a:t>And know you are welcome, </a:t>
            </a:r>
            <a:br>
              <a:rPr lang="en-CA" altLang="en-US" sz="3600"/>
            </a:br>
            <a:r>
              <a:rPr lang="en-CA" altLang="en-US" sz="3600"/>
              <a:t>whatever your crime</a:t>
            </a:r>
            <a:br>
              <a:rPr lang="en-CA" altLang="en-US" sz="3600"/>
            </a:br>
            <a:r>
              <a:rPr lang="en-CA" altLang="en-US" sz="3600"/>
              <a:t>For every commandment you've broken</a:t>
            </a:r>
            <a:endParaRPr lang="en-US" altLang="en-US" sz="36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5E95989-763F-F34D-6165-5A7CDF10B727}"/>
              </a:ext>
            </a:extLst>
          </p:cNvPr>
          <p:cNvSpPr>
            <a:spLocks noGrp="1" noChangeArrowheads="1"/>
          </p:cNvSpPr>
          <p:nvPr>
            <p:ph type="title"/>
          </p:nvPr>
        </p:nvSpPr>
        <p:spPr>
          <a:xfrm>
            <a:off x="457200" y="2286000"/>
            <a:ext cx="8382000" cy="1143000"/>
          </a:xfrm>
        </p:spPr>
        <p:txBody>
          <a:bodyPr/>
          <a:lstStyle/>
          <a:p>
            <a:r>
              <a:rPr lang="en-CA" altLang="en-US" sz="3600"/>
              <a:t>For He's come to love you and </a:t>
            </a:r>
            <a:br>
              <a:rPr lang="en-CA" altLang="en-US" sz="3600"/>
            </a:br>
            <a:r>
              <a:rPr lang="en-CA" altLang="en-US" sz="3600"/>
              <a:t>not to condemn</a:t>
            </a:r>
            <a:br>
              <a:rPr lang="en-CA" altLang="en-US" sz="3600"/>
            </a:br>
            <a:r>
              <a:rPr lang="en-CA" altLang="en-US" sz="3600"/>
              <a:t>And He offers a pardon of peace</a:t>
            </a:r>
            <a:br>
              <a:rPr lang="en-CA" altLang="en-US" sz="3600"/>
            </a:br>
            <a:r>
              <a:rPr lang="en-CA" altLang="en-US" sz="3600"/>
              <a:t>If you'll come to the table, </a:t>
            </a:r>
            <a:br>
              <a:rPr lang="en-CA" altLang="en-US" sz="3600"/>
            </a:br>
            <a:r>
              <a:rPr lang="en-CA" altLang="en-US" sz="3600"/>
              <a:t>you'll feel in your heart</a:t>
            </a:r>
            <a:br>
              <a:rPr lang="en-CA" altLang="en-US" sz="3600"/>
            </a:br>
            <a:r>
              <a:rPr lang="en-CA" altLang="en-US" sz="3600"/>
              <a:t>The greatest forgiveness, the greatest release</a:t>
            </a:r>
            <a:endParaRPr lang="en-US" altLang="en-US" sz="36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921AA82B-9243-7C65-9B4D-7B0519C6FE73}"/>
              </a:ext>
            </a:extLst>
          </p:cNvPr>
          <p:cNvSpPr>
            <a:spLocks noGrp="1" noChangeArrowheads="1"/>
          </p:cNvSpPr>
          <p:nvPr>
            <p:ph type="title"/>
          </p:nvPr>
        </p:nvSpPr>
        <p:spPr>
          <a:xfrm>
            <a:off x="457200" y="2286000"/>
            <a:ext cx="8382000" cy="1143000"/>
          </a:xfrm>
        </p:spPr>
        <p:txBody>
          <a:bodyPr/>
          <a:lstStyle/>
          <a:p>
            <a:r>
              <a:rPr lang="en-CA" altLang="en-US" sz="3600"/>
              <a:t>Come to the table and taste </a:t>
            </a:r>
            <a:br>
              <a:rPr lang="en-CA" altLang="en-US" sz="3600"/>
            </a:br>
            <a:r>
              <a:rPr lang="en-CA" altLang="en-US" sz="3600"/>
              <a:t>of the glory</a:t>
            </a:r>
            <a:br>
              <a:rPr lang="en-CA" altLang="en-US" sz="3600"/>
            </a:br>
            <a:r>
              <a:rPr lang="en-CA" altLang="en-US" sz="3600"/>
              <a:t>And savor the sorrow, </a:t>
            </a:r>
            <a:br>
              <a:rPr lang="en-CA" altLang="en-US" sz="3600"/>
            </a:br>
            <a:r>
              <a:rPr lang="en-CA" altLang="en-US" sz="3600"/>
              <a:t>He's dying tomorrow</a:t>
            </a:r>
            <a:br>
              <a:rPr lang="en-CA" altLang="en-US" sz="3600"/>
            </a:br>
            <a:r>
              <a:rPr lang="en-CA" altLang="en-US" sz="3600"/>
              <a:t>The hand that is breaking the bread</a:t>
            </a:r>
            <a:br>
              <a:rPr lang="en-CA" altLang="en-US" sz="3600"/>
            </a:br>
            <a:r>
              <a:rPr lang="en-CA" altLang="en-US" sz="3600"/>
              <a:t>Soon will be broken</a:t>
            </a:r>
            <a:endParaRPr lang="en-US" altLang="en-US" sz="36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007F2A7F-F2EC-9C99-67C2-3726364F2000}"/>
              </a:ext>
            </a:extLst>
          </p:cNvPr>
          <p:cNvSpPr>
            <a:spLocks noGrp="1" noChangeArrowheads="1"/>
          </p:cNvSpPr>
          <p:nvPr>
            <p:ph type="title"/>
          </p:nvPr>
        </p:nvSpPr>
        <p:spPr>
          <a:xfrm>
            <a:off x="457200" y="2286000"/>
            <a:ext cx="8382000" cy="1143000"/>
          </a:xfrm>
        </p:spPr>
        <p:txBody>
          <a:bodyPr/>
          <a:lstStyle/>
          <a:p>
            <a:r>
              <a:rPr lang="en-CA" altLang="en-US" sz="3600"/>
              <a:t>And here at the table, </a:t>
            </a:r>
            <a:br>
              <a:rPr lang="en-CA" altLang="en-US" sz="3600"/>
            </a:br>
            <a:r>
              <a:rPr lang="en-CA" altLang="en-US" sz="3600"/>
              <a:t>sit those who have loved You</a:t>
            </a:r>
            <a:br>
              <a:rPr lang="en-CA" altLang="en-US" sz="3600"/>
            </a:br>
            <a:r>
              <a:rPr lang="en-CA" altLang="en-US" sz="3600"/>
              <a:t>One is a traitor and one will deny</a:t>
            </a:r>
            <a:br>
              <a:rPr lang="en-CA" altLang="en-US" sz="3600"/>
            </a:br>
            <a:r>
              <a:rPr lang="en-CA" altLang="en-US" sz="3600"/>
              <a:t>But He's lived his life for them all</a:t>
            </a:r>
            <a:br>
              <a:rPr lang="en-CA" altLang="en-US" sz="3600"/>
            </a:br>
            <a:r>
              <a:rPr lang="en-CA" altLang="en-US" sz="3600"/>
              <a:t>And for all be crucified</a:t>
            </a:r>
            <a:endParaRPr lang="en-US" altLang="en-US" sz="36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74B3B58-3DF7-A5D4-51E0-21729B56BF6E}"/>
              </a:ext>
            </a:extLst>
          </p:cNvPr>
          <p:cNvSpPr>
            <a:spLocks noGrp="1" noChangeArrowheads="1"/>
          </p:cNvSpPr>
          <p:nvPr>
            <p:ph type="title"/>
          </p:nvPr>
        </p:nvSpPr>
        <p:spPr>
          <a:xfrm>
            <a:off x="457200" y="2286000"/>
            <a:ext cx="8382000" cy="1143000"/>
          </a:xfrm>
        </p:spPr>
        <p:txBody>
          <a:bodyPr/>
          <a:lstStyle/>
          <a:p>
            <a:r>
              <a:rPr lang="en-CA" altLang="en-US" sz="3600"/>
              <a:t>Come to the table He's prepared for you</a:t>
            </a:r>
            <a:br>
              <a:rPr lang="en-CA" altLang="en-US" sz="3600"/>
            </a:br>
            <a:r>
              <a:rPr lang="en-CA" altLang="en-US" sz="3600"/>
              <a:t>The bread of forgiveness, </a:t>
            </a:r>
            <a:br>
              <a:rPr lang="en-CA" altLang="en-US" sz="3600"/>
            </a:br>
            <a:r>
              <a:rPr lang="en-CA" altLang="en-US" sz="3600"/>
              <a:t>the wine of release</a:t>
            </a:r>
            <a:br>
              <a:rPr lang="en-CA" altLang="en-US" sz="3600"/>
            </a:br>
            <a:r>
              <a:rPr lang="en-CA" altLang="en-US" sz="3600"/>
              <a:t>Come to the table and sit down beside Him</a:t>
            </a:r>
            <a:br>
              <a:rPr lang="en-CA" altLang="en-US" sz="3600"/>
            </a:br>
            <a:r>
              <a:rPr lang="en-CA" altLang="en-US" sz="3600"/>
              <a:t>The Savior wants you to join in the feast</a:t>
            </a:r>
            <a:endParaRPr lang="en-US" altLang="en-US" sz="360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C3395BFA-73A8-4244-489D-7B6C77A4B761}"/>
              </a:ext>
            </a:extLst>
          </p:cNvPr>
          <p:cNvSpPr>
            <a:spLocks noGrp="1" noChangeArrowheads="1"/>
          </p:cNvSpPr>
          <p:nvPr>
            <p:ph type="title"/>
          </p:nvPr>
        </p:nvSpPr>
        <p:spPr>
          <a:xfrm>
            <a:off x="457200" y="2286000"/>
            <a:ext cx="8382000" cy="1143000"/>
          </a:xfrm>
        </p:spPr>
        <p:txBody>
          <a:bodyPr/>
          <a:lstStyle/>
          <a:p>
            <a:r>
              <a:rPr lang="en-CA" altLang="en-US" sz="3600"/>
              <a:t>Come to the table He's prepared for you</a:t>
            </a:r>
            <a:br>
              <a:rPr lang="en-CA" altLang="en-US" sz="3600"/>
            </a:br>
            <a:r>
              <a:rPr lang="en-CA" altLang="en-US" sz="3600"/>
              <a:t>The bread of forgiveness, </a:t>
            </a:r>
            <a:br>
              <a:rPr lang="en-CA" altLang="en-US" sz="3600"/>
            </a:br>
            <a:r>
              <a:rPr lang="en-CA" altLang="en-US" sz="3600"/>
              <a:t>the wine of release</a:t>
            </a:r>
            <a:br>
              <a:rPr lang="en-CA" altLang="en-US" sz="3600"/>
            </a:br>
            <a:r>
              <a:rPr lang="en-CA" altLang="en-US" sz="3600"/>
              <a:t>Come to the table and sit down beside Him</a:t>
            </a:r>
            <a:br>
              <a:rPr lang="en-CA" altLang="en-US" sz="3600"/>
            </a:br>
            <a:r>
              <a:rPr lang="en-CA" altLang="en-US" sz="3600"/>
              <a:t>The Savior wants you to join in the feast</a:t>
            </a:r>
            <a:endParaRPr lang="en-US" altLang="en-US" sz="360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8895CD-A15D-133E-789D-2187E2577B33}"/>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5FF60E3B-2336-EEDD-1641-0BC13367FD1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D13B58D1-7DB2-DB84-F4BB-3E85F1234C5A}"/>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050229913"/>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FE8B53EE-0BCB-0997-947C-8209C917CA95}"/>
              </a:ext>
            </a:extLst>
          </p:cNvPr>
          <p:cNvSpPr>
            <a:spLocks noGrp="1" noChangeArrowheads="1"/>
          </p:cNvSpPr>
          <p:nvPr>
            <p:ph type="ctrTitle"/>
          </p:nvPr>
        </p:nvSpPr>
        <p:spPr>
          <a:xfrm>
            <a:off x="685800" y="2057400"/>
            <a:ext cx="7772400" cy="1143000"/>
          </a:xfrm>
        </p:spPr>
        <p:txBody>
          <a:bodyPr/>
          <a:lstStyle/>
          <a:p>
            <a:pPr>
              <a:defRPr/>
            </a:pPr>
            <a:r>
              <a:rPr lang="en-US" sz="5400" b="1" dirty="0">
                <a:cs typeface="+mj-cs"/>
              </a:rPr>
              <a:t>Behold the Lamb</a:t>
            </a:r>
            <a:br>
              <a:rPr lang="en-US" sz="5400" b="1" dirty="0">
                <a:cs typeface="+mj-cs"/>
              </a:rPr>
            </a:br>
            <a:r>
              <a:rPr lang="en-US" sz="5400" b="1" dirty="0">
                <a:cs typeface="+mj-cs"/>
              </a:rPr>
              <a:t>(Communion Hymn)</a:t>
            </a:r>
            <a:endParaRPr lang="en-US" sz="7200" b="1" dirty="0">
              <a:cs typeface="Times" charset="0"/>
            </a:endParaRPr>
          </a:p>
        </p:txBody>
      </p:sp>
      <p:sp>
        <p:nvSpPr>
          <p:cNvPr id="55299" name="Rectangle 3">
            <a:extLst>
              <a:ext uri="{FF2B5EF4-FFF2-40B4-BE49-F238E27FC236}">
                <a16:creationId xmlns:a16="http://schemas.microsoft.com/office/drawing/2014/main" id="{ADE02438-D174-3BD0-DA18-AC786E7F4C78}"/>
              </a:ext>
            </a:extLst>
          </p:cNvPr>
          <p:cNvSpPr>
            <a:spLocks noGrp="1" noChangeArrowheads="1"/>
          </p:cNvSpPr>
          <p:nvPr>
            <p:ph type="subTitle" idx="1"/>
          </p:nvPr>
        </p:nvSpPr>
        <p:spPr>
          <a:xfrm>
            <a:off x="1371600" y="4953000"/>
            <a:ext cx="6400800" cy="1752600"/>
          </a:xfrm>
        </p:spPr>
        <p:txBody>
          <a:bodyPr/>
          <a:lstStyle/>
          <a:p>
            <a:pPr>
              <a:defRPr/>
            </a:pPr>
            <a:r>
              <a:rPr lang="en-US" sz="1800">
                <a:cs typeface="+mn-cs"/>
              </a:rPr>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5AB310-0FE9-57AF-CB60-07DB3213CBE4}"/>
              </a:ext>
            </a:extLst>
          </p:cNvPr>
          <p:cNvSpPr>
            <a:spLocks noGrp="1" noChangeArrowheads="1"/>
          </p:cNvSpPr>
          <p:nvPr>
            <p:ph type="title"/>
          </p:nvPr>
        </p:nvSpPr>
        <p:spPr>
          <a:xfrm>
            <a:off x="304800" y="2667000"/>
            <a:ext cx="8534400" cy="1143000"/>
          </a:xfrm>
        </p:spPr>
        <p:txBody>
          <a:bodyPr/>
          <a:lstStyle/>
          <a:p>
            <a:r>
              <a:rPr lang="en-US" altLang="en-US" sz="3600"/>
              <a:t>Behold the Lamb who bears our sins away,</a:t>
            </a:r>
            <a:br>
              <a:rPr lang="en-US" altLang="en-US" sz="3600"/>
            </a:br>
            <a:r>
              <a:rPr lang="en-US" altLang="en-US" sz="3600"/>
              <a:t>Slain for us: and we remember:</a:t>
            </a:r>
            <a:br>
              <a:rPr lang="en-US" altLang="en-US" sz="3600"/>
            </a:br>
            <a:r>
              <a:rPr lang="en-US" altLang="en-US" sz="3600"/>
              <a:t>The promise made that all who come in faith</a:t>
            </a:r>
            <a:br>
              <a:rPr lang="en-US" altLang="en-US" sz="3600"/>
            </a:br>
            <a:r>
              <a:rPr lang="en-US" altLang="en-US" sz="3600"/>
              <a:t>Find forgiveness at the cross.</a:t>
            </a:r>
            <a:br>
              <a:rPr lang="en-US" altLang="en-US" sz="3600"/>
            </a:br>
            <a:r>
              <a:rPr lang="en-US" altLang="en-US" sz="3600"/>
              <a:t>So we share in this Bread of life,</a:t>
            </a:r>
            <a:br>
              <a:rPr lang="en-US" altLang="en-US" sz="3600"/>
            </a:br>
            <a:r>
              <a:rPr lang="en-US" altLang="en-US" sz="3600"/>
              <a:t>And we drink of His sacrifice,</a:t>
            </a:r>
            <a:br>
              <a:rPr lang="en-US" altLang="en-US" sz="3600"/>
            </a:br>
            <a:r>
              <a:rPr lang="en-US" altLang="en-US" sz="3600"/>
              <a:t>As a sign of our bonds of peace</a:t>
            </a:r>
            <a:br>
              <a:rPr lang="en-US" altLang="en-US" sz="3600"/>
            </a:br>
            <a:r>
              <a:rPr lang="en-US" altLang="en-US" sz="3600"/>
              <a:t>Around the table of the King.</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E9B7584-A46D-AC1D-E8EE-9D0242F44892}"/>
              </a:ext>
            </a:extLst>
          </p:cNvPr>
          <p:cNvSpPr>
            <a:spLocks noGrp="1" noChangeArrowheads="1"/>
          </p:cNvSpPr>
          <p:nvPr>
            <p:ph type="title"/>
          </p:nvPr>
        </p:nvSpPr>
        <p:spPr>
          <a:xfrm>
            <a:off x="685800" y="2667000"/>
            <a:ext cx="7772400" cy="1143000"/>
          </a:xfrm>
        </p:spPr>
        <p:txBody>
          <a:bodyPr/>
          <a:lstStyle/>
          <a:p>
            <a:r>
              <a:rPr lang="en-US" altLang="en-US" sz="3600"/>
              <a:t>The body of our Saviour, Jesus Christ,</a:t>
            </a:r>
            <a:br>
              <a:rPr lang="en-US" altLang="en-US" sz="3600"/>
            </a:br>
            <a:r>
              <a:rPr lang="en-US" altLang="en-US" sz="3600"/>
              <a:t>Torn for you: eat and remember</a:t>
            </a:r>
            <a:br>
              <a:rPr lang="en-US" altLang="en-US" sz="3600"/>
            </a:br>
            <a:r>
              <a:rPr lang="en-US" altLang="en-US" sz="3600"/>
              <a:t>The wounds that heal, the death that brings us life,</a:t>
            </a:r>
            <a:br>
              <a:rPr lang="en-US" altLang="en-US" sz="3600"/>
            </a:br>
            <a:r>
              <a:rPr lang="en-US" altLang="en-US" sz="3600"/>
              <a:t>Paid the price to make us one.</a:t>
            </a:r>
            <a:br>
              <a:rPr lang="en-US" altLang="en-US" sz="3600"/>
            </a:br>
            <a:r>
              <a:rPr lang="en-US" altLang="en-US" sz="3600"/>
              <a:t>So we share in this Bread of Life,</a:t>
            </a:r>
            <a:br>
              <a:rPr lang="en-US" altLang="en-US" sz="3600"/>
            </a:br>
            <a:r>
              <a:rPr lang="en-US" altLang="en-US" sz="3600"/>
              <a:t>And we drink of His sacrifice</a:t>
            </a:r>
            <a:br>
              <a:rPr lang="en-US" altLang="en-US" sz="3600"/>
            </a:br>
            <a:r>
              <a:rPr lang="en-US" altLang="en-US" sz="3600"/>
              <a:t>As a sign of our bonds of love</a:t>
            </a:r>
            <a:br>
              <a:rPr lang="en-US" altLang="en-US" sz="3600"/>
            </a:br>
            <a:r>
              <a:rPr lang="en-US" altLang="en-US" sz="3600"/>
              <a:t>Around the table of the King.</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FF59A44-6205-6782-513E-FB1A65D70198}"/>
              </a:ext>
            </a:extLst>
          </p:cNvPr>
          <p:cNvSpPr>
            <a:spLocks noGrp="1" noChangeArrowheads="1"/>
          </p:cNvSpPr>
          <p:nvPr>
            <p:ph type="title"/>
          </p:nvPr>
        </p:nvSpPr>
        <p:spPr>
          <a:xfrm>
            <a:off x="457200" y="2667000"/>
            <a:ext cx="8305800" cy="1143000"/>
          </a:xfrm>
        </p:spPr>
        <p:txBody>
          <a:bodyPr/>
          <a:lstStyle/>
          <a:p>
            <a:r>
              <a:rPr lang="en-US" altLang="en-US" sz="3600"/>
              <a:t>The blood that cleanses every stain of sin,</a:t>
            </a:r>
            <a:br>
              <a:rPr lang="en-US" altLang="en-US" sz="3600"/>
            </a:br>
            <a:r>
              <a:rPr lang="en-US" altLang="en-US" sz="3600"/>
              <a:t>Shed for you: drink and remember</a:t>
            </a:r>
            <a:br>
              <a:rPr lang="en-US" altLang="en-US" sz="3600"/>
            </a:br>
            <a:r>
              <a:rPr lang="en-US" altLang="en-US" sz="3600"/>
              <a:t>He drained death’s cup that all may enter in</a:t>
            </a:r>
            <a:br>
              <a:rPr lang="en-US" altLang="en-US" sz="3600"/>
            </a:br>
            <a:r>
              <a:rPr lang="en-US" altLang="en-US" sz="3600"/>
              <a:t>To receive the life of God.</a:t>
            </a:r>
            <a:br>
              <a:rPr lang="en-US" altLang="en-US" sz="3600"/>
            </a:br>
            <a:r>
              <a:rPr lang="en-US" altLang="en-US" sz="3600"/>
              <a:t>So we share in this Bread of Life,</a:t>
            </a:r>
            <a:br>
              <a:rPr lang="en-US" altLang="en-US" sz="3600"/>
            </a:br>
            <a:r>
              <a:rPr lang="en-US" altLang="en-US" sz="3600"/>
              <a:t>And we drink of His sacrifice,</a:t>
            </a:r>
            <a:br>
              <a:rPr lang="en-US" altLang="en-US" sz="3600"/>
            </a:br>
            <a:r>
              <a:rPr lang="en-US" altLang="en-US" sz="3600"/>
              <a:t>As a sign of our bonds of grace</a:t>
            </a:r>
            <a:br>
              <a:rPr lang="en-US" altLang="en-US" sz="3600"/>
            </a:br>
            <a:r>
              <a:rPr lang="en-US" altLang="en-US" sz="3600"/>
              <a:t>Around the table of the King.</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92B9378-FC9F-E654-D4D6-3D90C4B46017}"/>
              </a:ext>
            </a:extLst>
          </p:cNvPr>
          <p:cNvSpPr>
            <a:spLocks noGrp="1" noChangeArrowheads="1"/>
          </p:cNvSpPr>
          <p:nvPr>
            <p:ph type="title"/>
          </p:nvPr>
        </p:nvSpPr>
        <p:spPr>
          <a:xfrm>
            <a:off x="685800" y="2667000"/>
            <a:ext cx="7772400" cy="1143000"/>
          </a:xfrm>
        </p:spPr>
        <p:txBody>
          <a:bodyPr/>
          <a:lstStyle/>
          <a:p>
            <a:r>
              <a:rPr lang="en-US" altLang="en-US" sz="3600"/>
              <a:t>And so with thankfulness and faith</a:t>
            </a:r>
            <a:br>
              <a:rPr lang="en-US" altLang="en-US" sz="3600"/>
            </a:br>
            <a:r>
              <a:rPr lang="en-US" altLang="en-US" sz="3600"/>
              <a:t>We rise to respond: and to remember</a:t>
            </a:r>
            <a:br>
              <a:rPr lang="en-US" altLang="en-US" sz="3600"/>
            </a:br>
            <a:r>
              <a:rPr lang="en-US" altLang="en-US" sz="3600"/>
              <a:t>Our call to follow in the steps of Christ</a:t>
            </a:r>
            <a:br>
              <a:rPr lang="en-US" altLang="en-US" sz="3600"/>
            </a:br>
            <a:r>
              <a:rPr lang="en-US" altLang="en-US" sz="3600"/>
              <a:t>As His body here on earth.</a:t>
            </a:r>
            <a:br>
              <a:rPr lang="en-US" altLang="en-US" sz="3600"/>
            </a:br>
            <a:r>
              <a:rPr lang="en-US" altLang="en-US" sz="3600"/>
              <a:t>As we share in His suffering,</a:t>
            </a:r>
            <a:br>
              <a:rPr lang="en-US" altLang="en-US" sz="3600"/>
            </a:br>
            <a:r>
              <a:rPr lang="en-US" altLang="en-US" sz="3600"/>
              <a:t>We proclaim: Christ will come again!</a:t>
            </a:r>
            <a:br>
              <a:rPr lang="en-US" altLang="en-US" sz="3600"/>
            </a:br>
            <a:r>
              <a:rPr lang="en-US" altLang="en-US" sz="3600"/>
              <a:t>And we’ll join in the feast of heaven</a:t>
            </a:r>
            <a:br>
              <a:rPr lang="en-US" altLang="en-US" sz="3600"/>
            </a:br>
            <a:r>
              <a:rPr lang="en-US" altLang="en-US" sz="3600"/>
              <a:t>Around the table of the King.</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AFD11E-1D6D-CAA9-3B3F-0353225A0974}"/>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9C60FE6F-872C-D810-3283-E1C69D408D2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B6F099BE-F63A-64D6-6A77-9E41D8E75EF6}"/>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392769476"/>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BB2A54F-AAAC-6C2A-A8CE-EF21C8C814DB}"/>
              </a:ext>
            </a:extLst>
          </p:cNvPr>
          <p:cNvSpPr>
            <a:spLocks noGrp="1" noChangeArrowheads="1"/>
          </p:cNvSpPr>
          <p:nvPr>
            <p:ph type="ctrTitle"/>
          </p:nvPr>
        </p:nvSpPr>
        <p:spPr>
          <a:xfrm>
            <a:off x="685800" y="2286000"/>
            <a:ext cx="7772400" cy="1143000"/>
          </a:xfrm>
        </p:spPr>
        <p:txBody>
          <a:bodyPr/>
          <a:lstStyle/>
          <a:p>
            <a:r>
              <a:rPr lang="en-US" altLang="en-US" sz="6000" b="1">
                <a:latin typeface="Times New Roman" panose="02020603050405020304" pitchFamily="18" charset="0"/>
              </a:rPr>
              <a:t>Come To The Table</a:t>
            </a:r>
          </a:p>
        </p:txBody>
      </p:sp>
      <p:sp>
        <p:nvSpPr>
          <p:cNvPr id="3075" name="Rectangle 3">
            <a:extLst>
              <a:ext uri="{FF2B5EF4-FFF2-40B4-BE49-F238E27FC236}">
                <a16:creationId xmlns:a16="http://schemas.microsoft.com/office/drawing/2014/main" id="{FA3DF3FD-17E8-6C90-AB9A-B470A5C1E8EE}"/>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42177</TotalTime>
  <Words>717</Words>
  <Application>Microsoft Macintosh PowerPoint</Application>
  <PresentationFormat>On-screen Show (4:3)</PresentationFormat>
  <Paragraphs>24</Paragraphs>
  <Slides>22</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Times</vt:lpstr>
      <vt:lpstr>Times New Roman</vt:lpstr>
      <vt:lpstr>Blank Presentation</vt:lpstr>
      <vt:lpstr>PowerPoint Presentation</vt:lpstr>
      <vt:lpstr>PowerPoint Presentation</vt:lpstr>
      <vt:lpstr>Behold the Lamb (Communion Hymn)</vt:lpstr>
      <vt:lpstr>Behold the Lamb who bears our sins away, Slain for us: and we remember: The promise made that all who come in faith Find forgiveness at the cross. So we share in this Bread of life, And we drink of His sacrifice, As a sign of our bonds of peace Around the table of the King.</vt:lpstr>
      <vt:lpstr>The body of our Saviour, Jesus Christ, Torn for you: eat and remember The wounds that heal, the death that brings us life, Paid the price to make us one. So we share in this Bread of Life, And we drink of His sacrifice As a sign of our bonds of love Around the table of the King.</vt:lpstr>
      <vt:lpstr>The blood that cleanses every stain of sin, Shed for you: drink and remember He drained death’s cup that all may enter in To receive the life of God. So we share in this Bread of Life, And we drink of His sacrifice, As a sign of our bonds of grace Around the table of the King.</vt:lpstr>
      <vt:lpstr>And so with thankfulness and faith We rise to respond: and to remember Our call to follow in the steps of Christ As His body here on earth. As we share in His suffering, We proclaim: Christ will come again! And we’ll join in the feast of heaven Around the table of the King.</vt:lpstr>
      <vt:lpstr>PowerPoint Presentation</vt:lpstr>
      <vt:lpstr>Come To The Table</vt:lpstr>
      <vt:lpstr>Come to the table and savor the sight The wine and the bread that was broken And all have been welcomed to come  if they might Accept as their own these two tokens</vt:lpstr>
      <vt:lpstr>The bread is His body, the  wine is the blood And the one who provides them is true He freely offers,  we freely receive To accept and believe Him is all we must do</vt:lpstr>
      <vt:lpstr>Come to the table and taste of the glory And savor the sorrow, He's dying tomorrow The hand that is breaking the bread Soon will be broken</vt:lpstr>
      <vt:lpstr>And here at the table,  sit those who have loved you One is a traitor and one will deny But He's lived his life for them all And for all be crucified</vt:lpstr>
      <vt:lpstr>Come to the table He's prepared for you The bread of forgiveness,  the wine of release Come to the table and sit down beside Him The Savior wants you to join in the feast</vt:lpstr>
      <vt:lpstr>Come to the table and see in His eyes The love that the Father has spoken And know you are welcome,  whatever your crime For every commandment you've broken</vt:lpstr>
      <vt:lpstr>For He's come to love you and  not to condemn And He offers a pardon of peace If you'll come to the table,  you'll feel in your heart The greatest forgiveness, the greatest release</vt:lpstr>
      <vt:lpstr>Come to the table and taste  of the glory And savor the sorrow,  He's dying tomorrow The hand that is breaking the bread Soon will be broken</vt:lpstr>
      <vt:lpstr>And here at the table,  sit those who have loved You One is a traitor and one will deny But He's lived his life for them all And for all be crucified</vt:lpstr>
      <vt:lpstr>Come to the table He's prepared for you The bread of forgiveness,  the wine of release Come to the table and sit down beside Him The Savior wants you to join in the feast</vt:lpstr>
      <vt:lpstr>Come to the table He's prepared for you The bread of forgiveness,  the wine of release Come to the table and sit down beside Him The Savior wants you to join in the feast</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827</cp:revision>
  <cp:lastPrinted>2019-08-15T20:04:03Z</cp:lastPrinted>
  <dcterms:created xsi:type="dcterms:W3CDTF">2003-02-13T03:09:51Z</dcterms:created>
  <dcterms:modified xsi:type="dcterms:W3CDTF">2025-09-20T23:49:59Z</dcterms:modified>
  <cp:category/>
</cp:coreProperties>
</file>